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BAF8-E46E-494D-B944-65640CF4CB95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2747-93E1-4A16-AEC9-0AAB6051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4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BAF8-E46E-494D-B944-65640CF4CB95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2747-93E1-4A16-AEC9-0AAB6051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9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BAF8-E46E-494D-B944-65640CF4CB95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2747-93E1-4A16-AEC9-0AAB6051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6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BAF8-E46E-494D-B944-65640CF4CB95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2747-93E1-4A16-AEC9-0AAB6051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BAF8-E46E-494D-B944-65640CF4CB95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2747-93E1-4A16-AEC9-0AAB6051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4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BAF8-E46E-494D-B944-65640CF4CB95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2747-93E1-4A16-AEC9-0AAB6051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2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BAF8-E46E-494D-B944-65640CF4CB95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2747-93E1-4A16-AEC9-0AAB6051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0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BAF8-E46E-494D-B944-65640CF4CB95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2747-93E1-4A16-AEC9-0AAB6051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2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BAF8-E46E-494D-B944-65640CF4CB95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2747-93E1-4A16-AEC9-0AAB6051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BAF8-E46E-494D-B944-65640CF4CB95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2747-93E1-4A16-AEC9-0AAB6051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BAF8-E46E-494D-B944-65640CF4CB95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2747-93E1-4A16-AEC9-0AAB6051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BAF8-E46E-494D-B944-65640CF4CB95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B2747-93E1-4A16-AEC9-0AAB6051A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6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10626" cy="54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47800" y="152400"/>
            <a:ext cx="62484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DOWNTOWN UPDATE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76200"/>
            <a:ext cx="110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February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40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0"/>
            <a:ext cx="62484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DOWNTOWN UPDATE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001000" y="104775"/>
            <a:ext cx="108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200" dirty="0">
                <a:solidFill>
                  <a:prstClr val="black"/>
                </a:solidFill>
                <a:ea typeface="+mj-ea"/>
                <a:cs typeface="+mj-cs"/>
              </a:rPr>
              <a:t>February 2017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9" y="691069"/>
            <a:ext cx="8077200" cy="255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53998"/>
            <a:ext cx="1414461" cy="77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9" y="3276600"/>
            <a:ext cx="7950281" cy="356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1" y="3223960"/>
            <a:ext cx="9810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1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01000" y="104775"/>
            <a:ext cx="108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200" dirty="0">
                <a:solidFill>
                  <a:prstClr val="black"/>
                </a:solidFill>
                <a:ea typeface="+mj-ea"/>
                <a:cs typeface="+mj-cs"/>
              </a:rPr>
              <a:t>February 2017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248400" cy="792162"/>
          </a:xfrm>
        </p:spPr>
        <p:txBody>
          <a:bodyPr/>
          <a:lstStyle/>
          <a:p>
            <a:r>
              <a:rPr lang="en-US" b="1" dirty="0" smtClean="0"/>
              <a:t>DOWNTOWN UPDATE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35844" cy="579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14144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7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248400" cy="792162"/>
          </a:xfrm>
        </p:spPr>
        <p:txBody>
          <a:bodyPr/>
          <a:lstStyle/>
          <a:p>
            <a:r>
              <a:rPr lang="en-US" b="1" dirty="0" smtClean="0"/>
              <a:t>DOWNTOWN UPDATE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06" y="1600200"/>
            <a:ext cx="72199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0" y="76200"/>
            <a:ext cx="110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February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39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6400" y="104775"/>
            <a:ext cx="6019800" cy="809625"/>
          </a:xfrm>
        </p:spPr>
        <p:txBody>
          <a:bodyPr>
            <a:normAutofit/>
          </a:bodyPr>
          <a:lstStyle/>
          <a:p>
            <a:r>
              <a:rPr lang="en-US" b="1" dirty="0" smtClean="0"/>
              <a:t>DOWNTOWN UPDATE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001000" y="104775"/>
            <a:ext cx="108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200" dirty="0">
                <a:solidFill>
                  <a:prstClr val="black"/>
                </a:solidFill>
                <a:ea typeface="+mj-ea"/>
                <a:cs typeface="+mj-cs"/>
              </a:rPr>
              <a:t>February 2017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" y="776646"/>
            <a:ext cx="8229600" cy="262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40" y="3418840"/>
            <a:ext cx="1019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01720"/>
            <a:ext cx="890841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485906" cy="80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5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096000" cy="762000"/>
          </a:xfrm>
        </p:spPr>
        <p:txBody>
          <a:bodyPr/>
          <a:lstStyle/>
          <a:p>
            <a:r>
              <a:rPr lang="en-US" b="1" dirty="0" smtClean="0"/>
              <a:t>DOWNTOWN UPDATE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001000" y="104775"/>
            <a:ext cx="108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200" dirty="0">
                <a:solidFill>
                  <a:prstClr val="black"/>
                </a:solidFill>
                <a:ea typeface="+mj-ea"/>
                <a:cs typeface="+mj-cs"/>
              </a:rPr>
              <a:t>February 2017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81400"/>
            <a:ext cx="1019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229600" cy="262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5" y="3733800"/>
            <a:ext cx="8951913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90600"/>
            <a:ext cx="14811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9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7" y="16764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7800" y="361136"/>
            <a:ext cx="62484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DOWNTOWN UPDATE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001000" y="104775"/>
            <a:ext cx="108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200" dirty="0">
                <a:solidFill>
                  <a:prstClr val="black"/>
                </a:solidFill>
                <a:ea typeface="+mj-ea"/>
                <a:cs typeface="+mj-cs"/>
              </a:rPr>
              <a:t>February 2017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" y="1676400"/>
            <a:ext cx="846296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28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DOWNTOWN UPDATE</vt:lpstr>
      <vt:lpstr>DOWNTOWN UPDATE</vt:lpstr>
      <vt:lpstr>DOWNTOWN UPDATE</vt:lpstr>
      <vt:lpstr>DOWNTOWN UPDATE</vt:lpstr>
      <vt:lpstr>PowerPoint Presentation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Administrator2</dc:creator>
  <cp:lastModifiedBy>Administrator2</cp:lastModifiedBy>
  <cp:revision>7</cp:revision>
  <dcterms:created xsi:type="dcterms:W3CDTF">2017-02-23T14:14:59Z</dcterms:created>
  <dcterms:modified xsi:type="dcterms:W3CDTF">2017-02-24T14:48:48Z</dcterms:modified>
</cp:coreProperties>
</file>